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0" r:id="rId6"/>
  </p:sldIdLst>
  <p:sldSz cx="9906000" cy="6858000" type="A4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0" tIns="66375" rIns="132750" bIns="6637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0" tIns="66375" rIns="132750" bIns="66375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5263" y="1795463"/>
            <a:ext cx="6996112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0" tIns="66375" rIns="132750" bIns="663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0" tIns="66375" rIns="132750" bIns="663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35487"/>
            <a:ext cx="4301543" cy="720280"/>
          </a:xfrm>
          <a:prstGeom prst="rect">
            <a:avLst/>
          </a:prstGeom>
        </p:spPr>
        <p:txBody>
          <a:bodyPr vert="horz" lIns="132750" tIns="66375" rIns="132750" bIns="6637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13635487"/>
            <a:ext cx="4301543" cy="720280"/>
          </a:xfrm>
          <a:prstGeom prst="rect">
            <a:avLst/>
          </a:prstGeom>
        </p:spPr>
        <p:txBody>
          <a:bodyPr vert="horz" lIns="132750" tIns="66375" rIns="132750" bIns="66375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5263" y="1795463"/>
            <a:ext cx="6996112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27478"/>
              </p:ext>
            </p:extLst>
          </p:nvPr>
        </p:nvGraphicFramePr>
        <p:xfrm>
          <a:off x="92237" y="451778"/>
          <a:ext cx="8608613" cy="634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0767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03/01/2022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24/01/2022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14/02/2022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and Bean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roll with ½ Baked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Beef Spaghetti Bolognaise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Fishfingers/Salmon Fish Fingers 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60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Tomato, Lentil pasta bake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sausage hotdog with Potato Wedges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Savoy cabbage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Broccoli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Sticky Toffee Apple Crumble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Oaty Cookie 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Mandarin Jelly </a:t>
                      </a:r>
                      <a:endParaRPr lang="en-GB" sz="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Pineapple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Apple, Cheese and Biscuits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199410">
                <a:tc gridSpan="7">
                  <a:txBody>
                    <a:bodyPr/>
                    <a:lstStyle/>
                    <a:p>
                      <a:pPr algn="l"/>
                      <a:endParaRPr lang="en-GB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10/01/2022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31/01/2022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Pizza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with Wedges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Sausage &amp; Mash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Mediterranean Chicken 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 in Batter with 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Tagine with Couscous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Cauliflower Curry with Rice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Quorn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Lasagne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Pasty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½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Lemon Drizzle Cake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Chocolate Shortbread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Peach Pudding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  <a:p>
                      <a:pPr algn="l"/>
                      <a:endParaRPr lang="en-GB" sz="6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199410">
                <a:tc>
                  <a:txBody>
                    <a:bodyPr/>
                    <a:lstStyle/>
                    <a:p>
                      <a:pPr algn="l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600" b="1">
                          <a:latin typeface="Century Gothic" panose="020B0502020202020204" pitchFamily="34" charset="0"/>
                        </a:rPr>
                        <a:t>17/01/2022</a:t>
                      </a:r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07/02/2022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Vegetable Hotdog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burger with ½ Baked potato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Chicken, Pie with Mashed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44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Veggie Meatballs in Tomato Sauce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Shepherdess Pie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Mixed Vegetable Loaf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Pasta Bake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BBQ Quorn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Beans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Eves Pudding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Vanilla sponge with chocolate 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Fruity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Pear and Chocolate crumble and Custard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Iced Sponge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39881" y="67541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05543" y="77373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Spring Menu 2022</a:t>
            </a:r>
          </a:p>
        </p:txBody>
      </p:sp>
      <p:sp>
        <p:nvSpPr>
          <p:cNvPr id="34" name="Oval 33"/>
          <p:cNvSpPr/>
          <p:nvPr/>
        </p:nvSpPr>
        <p:spPr>
          <a:xfrm>
            <a:off x="6634449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05057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913664"/>
            <a:ext cx="1069762" cy="21805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7174" y="29330"/>
            <a:ext cx="1162170" cy="838053"/>
            <a:chOff x="8787174" y="19391"/>
            <a:chExt cx="1162170" cy="8380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B85747C8-068B-475B-BCBB-E6CDFEF63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5" y="927202"/>
            <a:ext cx="253000" cy="12017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0FEB207-B4A2-4886-BE46-AE173E34D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36" y="876843"/>
            <a:ext cx="219298" cy="22089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D9F77803-477D-4132-86BD-53DFF7D53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28" y="1417265"/>
            <a:ext cx="253000" cy="12017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F0C085B-EC87-495B-8DE6-CA824ADD3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01" y="1381362"/>
            <a:ext cx="253000" cy="12017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B46EF2CC-5893-4FEA-A4AC-E46894327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03">
            <a:off x="5685947" y="2311590"/>
            <a:ext cx="253000" cy="12017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62A3435-5236-4D23-B2DE-DE52F3734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5" y="829432"/>
            <a:ext cx="202946" cy="20294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E51DF5E-F515-4B2F-A598-D179145B8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6" y="2261231"/>
            <a:ext cx="219298" cy="22089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DBA90D5-41F0-4B44-A7D3-757B44C63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75" y="3375664"/>
            <a:ext cx="219298" cy="22089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8B9B83C-846F-4157-8940-6AFBED533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31" y="4285818"/>
            <a:ext cx="219298" cy="2208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E261B6-349A-413C-82DD-C5BB11F83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44" y="3357502"/>
            <a:ext cx="219298" cy="22089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E5EC495-A76B-4F9E-BA0A-66EC82515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90" y="2983733"/>
            <a:ext cx="219298" cy="22089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9D1DB00-8E23-4747-9825-E36CFEC80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4" y="4243957"/>
            <a:ext cx="219298" cy="220894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8323A-E78E-4DB3-9526-6D2E4C412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2" y="4294316"/>
            <a:ext cx="253000" cy="120176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E4B5EBE7-BA40-4438-AB02-F29BEA09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3455808"/>
            <a:ext cx="253000" cy="120176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E04F0544-C01E-413A-88B8-040AE5D4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03" y="3429000"/>
            <a:ext cx="253000" cy="12017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ACFB290-BC40-4590-A5F5-F43A1B228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31" y="3001679"/>
            <a:ext cx="202946" cy="202948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4024D56-0B97-4D64-961C-461D5D65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4" y="5400251"/>
            <a:ext cx="219298" cy="22089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B26ABD6D-22F0-47DF-BF2C-08254299E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28" y="5468727"/>
            <a:ext cx="253000" cy="12017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324C3B8-CE6A-4F37-BBC6-8641F237B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28" y="5011075"/>
            <a:ext cx="202946" cy="202948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A7462F2F-139B-4954-9886-92E70F5D8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77" y="5467806"/>
            <a:ext cx="253000" cy="12017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E815046C-A7EA-4CD9-8E17-2276EC870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65" y="1297089"/>
            <a:ext cx="253000" cy="12017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1FA48B1A-512B-4C73-8442-1AA06CCD5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9" y="4348126"/>
            <a:ext cx="253000" cy="12017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AD2C606-0F4E-4E71-85F5-F07B0F8EF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61" y="6378313"/>
            <a:ext cx="253000" cy="12017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71423FC-1C40-4F94-975E-1ADF1580B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9" y="5425952"/>
            <a:ext cx="253000" cy="12017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62DE6C9-DC12-49CB-A4F9-CE71D1A20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3" y="2261231"/>
            <a:ext cx="253000" cy="1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FE69CE52D7B4B9B0393EEB17BA832" ma:contentTypeVersion="13" ma:contentTypeDescription="Create a new document." ma:contentTypeScope="" ma:versionID="20111d0a5bad1f530ae7e4083aa0efad">
  <xsd:schema xmlns:xsd="http://www.w3.org/2001/XMLSchema" xmlns:xs="http://www.w3.org/2001/XMLSchema" xmlns:p="http://schemas.microsoft.com/office/2006/metadata/properties" xmlns:ns2="2078d8e3-cf41-498d-82f6-5ca9003efc3f" xmlns:ns3="ea098a7d-be86-4690-beb6-3fe3ebdfcad6" targetNamespace="http://schemas.microsoft.com/office/2006/metadata/properties" ma:root="true" ma:fieldsID="7a0e3907a5036660b734d786b8b087ac" ns2:_="" ns3:_="">
    <xsd:import namespace="2078d8e3-cf41-498d-82f6-5ca9003efc3f"/>
    <xsd:import namespace="ea098a7d-be86-4690-beb6-3fe3ebdfca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8d8e3-cf41-498d-82f6-5ca9003e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98a7d-be86-4690-beb6-3fe3ebdfc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7B34A-4BEB-48EB-A5DB-3468910584BA}"/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fde98e28-7625-451c-8c53-44dda40a03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4053289-19df-4a0d-ba79-24174fdaa72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438</Words>
  <Application>Microsoft Office PowerPoint</Application>
  <PresentationFormat>A4 Paper (210x297 mm)</PresentationFormat>
  <Paragraphs>145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 Compton</cp:lastModifiedBy>
  <cp:revision>57</cp:revision>
  <cp:lastPrinted>2021-06-29T09:15:52Z</cp:lastPrinted>
  <dcterms:created xsi:type="dcterms:W3CDTF">2014-08-19T19:35:20Z</dcterms:created>
  <dcterms:modified xsi:type="dcterms:W3CDTF">2021-11-23T09:32:03Z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0x010100187FE69CE52D7B4B9B0393EEB17BA832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