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006D64"/>
    <a:srgbClr val="95C11F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3295" autoAdjust="0"/>
  </p:normalViewPr>
  <p:slideViewPr>
    <p:cSldViewPr>
      <p:cViewPr varScale="1">
        <p:scale>
          <a:sx n="67" d="100"/>
          <a:sy n="67" d="100"/>
        </p:scale>
        <p:origin x="642" y="72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48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84" y="-27384"/>
            <a:ext cx="10157595" cy="70584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32342"/>
              </p:ext>
            </p:extLst>
          </p:nvPr>
        </p:nvGraphicFramePr>
        <p:xfrm>
          <a:off x="128465" y="888676"/>
          <a:ext cx="9710084" cy="601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8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241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46">
                <a:tc rowSpan="4"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02.09.2019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23.09.2019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14.10.2019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11.11.2019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02.12.2019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Tomato Pizza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Sausages</a:t>
                      </a:r>
                      <a:r>
                        <a:rPr lang="en-GB" sz="880" b="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Mash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and Stuffing with Roast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Pasta Bake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Fish Fingers/Salmon Fish Fingers with Chips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0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Jacket pot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Soup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Sausage with Potato Wedges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Beans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Five Bean Chilli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50/ 50 Rice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Soup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½ filled baguette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 Loaf with Roast Potatoes and Gravy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Tuna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Cottage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Pie with Gravy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Soup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½ filled baguette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Spinach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Tomato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Quiche with Chips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9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Savoy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Pear sponge &amp; Custard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</a:t>
                      </a: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Sponge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Shortbread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Crumble with Custard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Apple, Cheese and Biscuits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07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09.09.2019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30.09.2019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21.10.2019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18.11.2019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09.12.2019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Vegetable Pizza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rgbClr val="FF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n-GB" sz="880" b="1" kern="1200" baseline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Cottage Pie with Gravy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Gammon with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Tagine with Couscous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Fish in breadcrumbs with Chips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Jacket pot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Soup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Tagine with Couscous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Beans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Quorn Spaghetti Bolognaise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½ filled baguette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Wellington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Roast Potatoes and Gravy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Tuna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</a:t>
                      </a:r>
                      <a:r>
                        <a:rPr lang="en-GB" sz="880" b="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Cheese </a:t>
                      </a:r>
                      <a:endParaRPr lang="en-GB" sz="880" b="0" kern="1200" baseline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Soup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½ filled baguette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Red Pepper Frittata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3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Crumble with Custard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&amp; Beetroot Brownie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Cake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Ginger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Sponge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Custard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Apple, Cheese and Biscuits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797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800" b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16.09.2019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07.10.2019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04.11.2019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25.11.2019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16.12.2019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880" b="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Pepper Pizza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Chicken, Pie with Mashed Potato 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Pork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Bolognaise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Garlic Bread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Fish in Batter with Chips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50" b="1" baseline="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 Pot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baseline="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Soup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Bean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Lentil Burger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New Potatoes</a:t>
                      </a:r>
                      <a:r>
                        <a:rPr lang="en-GB" sz="880" b="1" kern="1200" dirty="0">
                          <a:solidFill>
                            <a:srgbClr val="FF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Beans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Cauliflower Curry with Rice </a:t>
                      </a:r>
                      <a:endParaRPr lang="en-GB" sz="880" b="1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Soup </a:t>
                      </a: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½ filled baguette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Fillet with Roast Potatoes and Gravy </a:t>
                      </a:r>
                      <a:endParaRPr lang="en-GB" sz="880" b="1" kern="1200" baseline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baseline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Tuna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&amp; Pepper Whirl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Soup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½ filled baguette</a:t>
                      </a:r>
                      <a:endParaRPr lang="en-GB" sz="880" b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="1" kern="120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1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1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Beetroot Slaw 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Savoy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Cabbage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1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Strudel with Custard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</a:t>
                      </a: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Flapjack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Orange Drizzle Cake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and Mandarin Sponge with Chocolate Sauce 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Apple, Cheese and Biscuits</a:t>
                      </a:r>
                      <a:endParaRPr lang="en-GB" sz="880" b="1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1" y="19544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54BCEB"/>
                </a:solidFill>
                <a:latin typeface="Myriad Pro" panose="020B0503030403020204" pitchFamily="34" charset="0"/>
              </a:rPr>
              <a:t>Silver Menu Autumn </a:t>
            </a:r>
            <a:r>
              <a:rPr lang="en-GB" sz="1400" b="1">
                <a:solidFill>
                  <a:srgbClr val="54BCEB"/>
                </a:solidFill>
                <a:latin typeface="Myriad Pro" panose="020B0503030403020204" pitchFamily="34" charset="0"/>
              </a:rPr>
              <a:t>2019 GCC </a:t>
            </a:r>
            <a:endParaRPr lang="en-GB" sz="1400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84" y="6049254"/>
            <a:ext cx="1520679" cy="10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FE69CE52D7B4B9B0393EEB17BA832" ma:contentTypeVersion="9" ma:contentTypeDescription="Create a new document." ma:contentTypeScope="" ma:versionID="6f788bc0b6f0adb8277e8fbdda4661d1">
  <xsd:schema xmlns:xsd="http://www.w3.org/2001/XMLSchema" xmlns:xs="http://www.w3.org/2001/XMLSchema" xmlns:p="http://schemas.microsoft.com/office/2006/metadata/properties" xmlns:ns2="2078d8e3-cf41-498d-82f6-5ca9003efc3f" xmlns:ns3="ea098a7d-be86-4690-beb6-3fe3ebdfcad6" targetNamespace="http://schemas.microsoft.com/office/2006/metadata/properties" ma:root="true" ma:fieldsID="9a2c4ac2a8c0cbf4a003bf51d316e160" ns2:_="" ns3:_="">
    <xsd:import namespace="2078d8e3-cf41-498d-82f6-5ca9003efc3f"/>
    <xsd:import namespace="ea098a7d-be86-4690-beb6-3fe3ebdfca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8d8e3-cf41-498d-82f6-5ca9003e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98a7d-be86-4690-beb6-3fe3ebdfc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a098a7d-be86-4690-beb6-3fe3ebdfcad6"/>
    <ds:schemaRef ds:uri="http://purl.org/dc/elements/1.1/"/>
    <ds:schemaRef ds:uri="http://schemas.microsoft.com/office/2006/metadata/properties"/>
    <ds:schemaRef ds:uri="2078d8e3-cf41-498d-82f6-5ca9003efc3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AC407DC-9E95-4931-8E96-1C221F919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8d8e3-cf41-498d-82f6-5ca9003efc3f"/>
    <ds:schemaRef ds:uri="ea098a7d-be86-4690-beb6-3fe3ebdfc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454</Words>
  <Application>Microsoft Office PowerPoint</Application>
  <PresentationFormat>A4 Paper (210x297 mm)</PresentationFormat>
  <Paragraphs>165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Sam Compton</cp:lastModifiedBy>
  <cp:revision>294</cp:revision>
  <cp:lastPrinted>2019-06-13T08:15:28Z</cp:lastPrinted>
  <dcterms:created xsi:type="dcterms:W3CDTF">2014-08-19T19:35:20Z</dcterms:created>
  <dcterms:modified xsi:type="dcterms:W3CDTF">2019-06-26T11:10:56Z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0x010100187FE69CE52D7B4B9B0393EEB17BA832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